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5" r:id="rId3"/>
    <p:sldId id="282" r:id="rId4"/>
    <p:sldId id="283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67" r:id="rId13"/>
    <p:sldId id="272" r:id="rId14"/>
    <p:sldId id="268" r:id="rId15"/>
    <p:sldId id="274" r:id="rId16"/>
    <p:sldId id="275" r:id="rId17"/>
    <p:sldId id="273" r:id="rId18"/>
    <p:sldId id="276" r:id="rId19"/>
    <p:sldId id="277" r:id="rId20"/>
    <p:sldId id="278" r:id="rId21"/>
    <p:sldId id="279" r:id="rId22"/>
    <p:sldId id="269" r:id="rId23"/>
    <p:sldId id="280" r:id="rId24"/>
    <p:sldId id="270" r:id="rId25"/>
    <p:sldId id="271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BD4BB-5BC9-4084-818F-B9C5980F2C4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54BB0-85B5-4F5B-A9AE-01890AB0C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99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54BB0-85B5-4F5B-A9AE-01890AB0CD4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0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54BB0-85B5-4F5B-A9AE-01890AB0CD4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6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66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12472" y="-1624625"/>
            <a:ext cx="4243991" cy="10807989"/>
            <a:chOff x="-2912472" y="-1624625"/>
            <a:chExt cx="4243991" cy="108079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12472" y="-1624625"/>
              <a:ext cx="4243991" cy="108079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2196" y="7145269"/>
            <a:ext cx="20819048" cy="3238095"/>
            <a:chOff x="-1772196" y="7145269"/>
            <a:chExt cx="20819048" cy="3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2196" y="7145269"/>
              <a:ext cx="20819048" cy="32380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046471" y="7408079"/>
            <a:ext cx="2192771" cy="613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300" dirty="0">
                <a:solidFill>
                  <a:srgbClr val="2D3C76"/>
                </a:solidFill>
                <a:latin typeface="Noto Sans CJK KR DemiLight" pitchFamily="34" charset="0"/>
                <a:cs typeface="Noto Sans CJK KR DemiLight" pitchFamily="34" charset="0"/>
              </a:rPr>
              <a:t>2039.06.30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443990" y="2520171"/>
            <a:ext cx="17751152" cy="225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500" kern="0" spc="-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수강신청관리 프로그램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407313" y="7037780"/>
            <a:ext cx="8385517" cy="1920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더존비즈온 5기 5조</a:t>
            </a:r>
          </a:p>
          <a:p>
            <a:pPr algn="r"/>
            <a:r>
              <a:rPr lang="en-US" sz="35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김아름 김의진 박성환 조병국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443990" y="2003621"/>
            <a:ext cx="7824885" cy="774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>
                <a:solidFill>
                  <a:srgbClr val="FFFFFF"/>
                </a:solidFill>
                <a:latin typeface="KoPubWorldDotum_Pro Medium" pitchFamily="34" charset="0"/>
                <a:cs typeface="KoPubWorldDotum_Pro Medium" pitchFamily="34" charset="0"/>
              </a:rPr>
              <a:t>자바 미니프로젝트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443991" y="6336209"/>
            <a:ext cx="2902638" cy="2009524"/>
            <a:chOff x="2443991" y="6336209"/>
            <a:chExt cx="2902638" cy="2009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443991" y="6336209"/>
              <a:ext cx="2323810" cy="2009524"/>
              <a:chOff x="2443991" y="6336209"/>
              <a:chExt cx="2323810" cy="20095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3991" y="6336209"/>
                <a:ext cx="2323810" cy="20095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60915" y="7211935"/>
              <a:ext cx="1285714" cy="1104762"/>
              <a:chOff x="4060915" y="7211935"/>
              <a:chExt cx="1285714" cy="11047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60915" y="7211935"/>
                <a:ext cx="1285714" cy="110476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636142" y="8764316"/>
            <a:ext cx="971429" cy="838095"/>
            <a:chOff x="5636142" y="8764316"/>
            <a:chExt cx="971429" cy="8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6142" y="8764316"/>
              <a:ext cx="971429" cy="8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35686" y="8955608"/>
            <a:ext cx="885714" cy="771429"/>
            <a:chOff x="9035686" y="8955608"/>
            <a:chExt cx="885714" cy="7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5686" y="8955608"/>
              <a:ext cx="885714" cy="7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42578" y="7836560"/>
            <a:ext cx="1857143" cy="1609524"/>
            <a:chOff x="10142578" y="7836560"/>
            <a:chExt cx="1857143" cy="160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2578" y="7836560"/>
              <a:ext cx="1857143" cy="160952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8EE5E75-18FD-4451-FA2A-9C87FC154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6142" y="1883864"/>
            <a:ext cx="758957" cy="6609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769DDA-6BE6-2A5B-0CAA-62B3113BA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91139" y="3924300"/>
            <a:ext cx="3705742" cy="2708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37327" y="-1656651"/>
            <a:ext cx="27760369" cy="142466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40" y="990893"/>
            <a:ext cx="5099974" cy="1024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D4452E3-0A66-75E0-4668-0DE8BFEA5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78" y="935995"/>
            <a:ext cx="1143000" cy="854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37327" y="-530915"/>
            <a:ext cx="27760369" cy="120904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40" y="990893"/>
            <a:ext cx="5099974" cy="1024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FA3F4B-A123-5CC4-52E3-564A0821B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78" y="935995"/>
            <a:ext cx="1143000" cy="10789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9192" y="1197812"/>
            <a:ext cx="15205507" cy="7922860"/>
            <a:chOff x="1469192" y="1197812"/>
            <a:chExt cx="15205507" cy="7922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92" y="1197812"/>
              <a:ext cx="15205507" cy="792286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81200" y="1464678"/>
            <a:ext cx="13938511" cy="10789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4. Class Diagram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360678" y="7235502"/>
            <a:ext cx="3577203" cy="2476531"/>
            <a:chOff x="13360678" y="7235502"/>
            <a:chExt cx="3577203" cy="247653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360678" y="7235502"/>
              <a:ext cx="2863856" cy="2476531"/>
              <a:chOff x="13360678" y="7235502"/>
              <a:chExt cx="2863856" cy="247653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60678" y="7235502"/>
                <a:ext cx="2863856" cy="247653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53370" y="8314744"/>
              <a:ext cx="1584511" cy="1361505"/>
              <a:chOff x="15353370" y="8314744"/>
              <a:chExt cx="1584511" cy="136150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353370" y="8314744"/>
                <a:ext cx="1584511" cy="136150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551299" y="8292560"/>
            <a:ext cx="1400000" cy="1304762"/>
            <a:chOff x="11551299" y="8292560"/>
            <a:chExt cx="1400000" cy="13047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1299" y="8292560"/>
              <a:ext cx="1400000" cy="13047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331E6CA-E327-5F3A-6725-36DBCEE93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89" y="2682809"/>
            <a:ext cx="9982200" cy="49528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6333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97083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5.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코드 리뷰 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메인 클래스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(</a:t>
            </a:r>
            <a:r>
              <a:rPr lang="en-US" altLang="ko-KR" sz="4000" kern="0" spc="-100" dirty="0" err="1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Application_classe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)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919F69-0261-899F-9F8A-A8DB4535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43" y="3546348"/>
            <a:ext cx="3724275" cy="1885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7EF149-EF35-7CFB-A970-6F2890C847EA}"/>
              </a:ext>
            </a:extLst>
          </p:cNvPr>
          <p:cNvSpPr/>
          <p:nvPr/>
        </p:nvSpPr>
        <p:spPr>
          <a:xfrm>
            <a:off x="5556492" y="3841954"/>
            <a:ext cx="2024891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A583D4E-E2C0-1672-62D4-5EB11C4DC5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E90F186C-4484-A7BB-7B19-97E7D96007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1654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55BB4-B7C3-ACE8-1B64-28A272598495}"/>
              </a:ext>
            </a:extLst>
          </p:cNvPr>
          <p:cNvSpPr txBox="1"/>
          <p:nvPr/>
        </p:nvSpPr>
        <p:spPr>
          <a:xfrm>
            <a:off x="1107437" y="2569362"/>
            <a:ext cx="509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수강 신청 메인 클래스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2722D-E850-1C60-7447-7DB32352B047}"/>
              </a:ext>
            </a:extLst>
          </p:cNvPr>
          <p:cNvSpPr/>
          <p:nvPr/>
        </p:nvSpPr>
        <p:spPr>
          <a:xfrm>
            <a:off x="1735944" y="4649066"/>
            <a:ext cx="2297180" cy="30573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74802D-9245-4CE3-7C90-CF8A8B3B8F21}"/>
              </a:ext>
            </a:extLst>
          </p:cNvPr>
          <p:cNvSpPr/>
          <p:nvPr/>
        </p:nvSpPr>
        <p:spPr>
          <a:xfrm>
            <a:off x="1143000" y="2507807"/>
            <a:ext cx="4648200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F6B0934-AD09-E449-4484-B75BA9BED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53" y="5910782"/>
            <a:ext cx="3705742" cy="3022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70281E-3CB4-EEED-F6FD-A81E8E668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260" y="1774972"/>
            <a:ext cx="9953625" cy="77490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ACE4F3-EF93-9368-245F-6A5E0A696685}"/>
              </a:ext>
            </a:extLst>
          </p:cNvPr>
          <p:cNvSpPr/>
          <p:nvPr/>
        </p:nvSpPr>
        <p:spPr>
          <a:xfrm>
            <a:off x="9170395" y="3743924"/>
            <a:ext cx="6831605" cy="90514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9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5.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코드 리뷰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학생 클래스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(Student)=&gt;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회원가입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D40799-9BB4-4453-0B31-7EFB3CE2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74972"/>
            <a:ext cx="10210800" cy="77119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ED1F59-9F1F-E5A2-2953-CECE60A51761}"/>
              </a:ext>
            </a:extLst>
          </p:cNvPr>
          <p:cNvSpPr/>
          <p:nvPr/>
        </p:nvSpPr>
        <p:spPr>
          <a:xfrm>
            <a:off x="4114800" y="3390900"/>
            <a:ext cx="6680005" cy="1219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9C14DF-0A4A-D080-76C2-6C66A4E440D8}"/>
              </a:ext>
            </a:extLst>
          </p:cNvPr>
          <p:cNvSpPr/>
          <p:nvPr/>
        </p:nvSpPr>
        <p:spPr>
          <a:xfrm>
            <a:off x="4078357" y="4827078"/>
            <a:ext cx="9104243" cy="13989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EBC967F-4BE9-4410-A70B-7510D7D8ABAC}"/>
              </a:ext>
            </a:extLst>
          </p:cNvPr>
          <p:cNvSpPr/>
          <p:nvPr/>
        </p:nvSpPr>
        <p:spPr>
          <a:xfrm>
            <a:off x="12611100" y="5150916"/>
            <a:ext cx="1598543" cy="830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3D631-4663-888F-0B3F-4E8470D07D3D}"/>
              </a:ext>
            </a:extLst>
          </p:cNvPr>
          <p:cNvSpPr txBox="1"/>
          <p:nvPr/>
        </p:nvSpPr>
        <p:spPr>
          <a:xfrm>
            <a:off x="14271352" y="5428048"/>
            <a:ext cx="32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 </a:t>
            </a:r>
            <a:r>
              <a:rPr lang="ko-KR" altLang="en-US" dirty="0"/>
              <a:t>정보 </a:t>
            </a:r>
            <a:r>
              <a:rPr lang="en-US" altLang="ko-KR" dirty="0"/>
              <a:t>txt </a:t>
            </a:r>
            <a:r>
              <a:rPr lang="ko-KR" altLang="en-US" dirty="0"/>
              <a:t>파일에 저장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594DA1-F208-4E8A-9275-90EC942E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1800" y="923265"/>
            <a:ext cx="2972215" cy="21452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DFC86F-A949-70B0-EE3F-5C33DFB2A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3015" y="3809181"/>
            <a:ext cx="5895975" cy="44741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378E9E-C077-5CC4-06FB-2B0FC2322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01" y="3646652"/>
            <a:ext cx="2331043" cy="195404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069B28-B554-A809-9D0A-AB2388413D61}"/>
              </a:ext>
            </a:extLst>
          </p:cNvPr>
          <p:cNvSpPr/>
          <p:nvPr/>
        </p:nvSpPr>
        <p:spPr>
          <a:xfrm>
            <a:off x="1037316" y="5363946"/>
            <a:ext cx="1379660" cy="24876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A292CE1-6893-389F-4EB1-32DADB2CAEA4}"/>
              </a:ext>
            </a:extLst>
          </p:cNvPr>
          <p:cNvSpPr/>
          <p:nvPr/>
        </p:nvSpPr>
        <p:spPr>
          <a:xfrm>
            <a:off x="2807695" y="4077499"/>
            <a:ext cx="1090210" cy="1097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535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5.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코드 리뷰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학생 클래스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(Student)=&gt;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로그인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3D631-4663-888F-0B3F-4E8470D07D3D}"/>
              </a:ext>
            </a:extLst>
          </p:cNvPr>
          <p:cNvSpPr txBox="1"/>
          <p:nvPr/>
        </p:nvSpPr>
        <p:spPr>
          <a:xfrm>
            <a:off x="14035466" y="3171390"/>
            <a:ext cx="322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 </a:t>
            </a:r>
            <a:r>
              <a:rPr lang="ko-KR" altLang="en-US" dirty="0"/>
              <a:t>정보 </a:t>
            </a:r>
            <a:r>
              <a:rPr lang="en-US" altLang="ko-KR" dirty="0"/>
              <a:t>txt </a:t>
            </a:r>
            <a:r>
              <a:rPr lang="ko-KR" altLang="en-US" dirty="0"/>
              <a:t>파일 읽어오기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4E958F-AE65-E66A-8CBC-172F1B95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774972"/>
            <a:ext cx="10096500" cy="7444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ED1F59-9F1F-E5A2-2953-CECE60A51761}"/>
              </a:ext>
            </a:extLst>
          </p:cNvPr>
          <p:cNvSpPr/>
          <p:nvPr/>
        </p:nvSpPr>
        <p:spPr>
          <a:xfrm>
            <a:off x="3429000" y="2991910"/>
            <a:ext cx="9296400" cy="73749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9C14DF-0A4A-D080-76C2-6C66A4E440D8}"/>
              </a:ext>
            </a:extLst>
          </p:cNvPr>
          <p:cNvSpPr/>
          <p:nvPr/>
        </p:nvSpPr>
        <p:spPr>
          <a:xfrm>
            <a:off x="3465443" y="3817720"/>
            <a:ext cx="9104243" cy="338317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EBC967F-4BE9-4410-A70B-7510D7D8ABAC}"/>
              </a:ext>
            </a:extLst>
          </p:cNvPr>
          <p:cNvSpPr/>
          <p:nvPr/>
        </p:nvSpPr>
        <p:spPr>
          <a:xfrm>
            <a:off x="12642783" y="3110602"/>
            <a:ext cx="1079634" cy="490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3E51CE0-AD02-FC6C-EE8C-E35F5E5E5D11}"/>
              </a:ext>
            </a:extLst>
          </p:cNvPr>
          <p:cNvSpPr/>
          <p:nvPr/>
        </p:nvSpPr>
        <p:spPr>
          <a:xfrm>
            <a:off x="12452283" y="5341673"/>
            <a:ext cx="1079634" cy="490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0D398-9318-0853-69A2-EABD304D571E}"/>
              </a:ext>
            </a:extLst>
          </p:cNvPr>
          <p:cNvSpPr txBox="1"/>
          <p:nvPr/>
        </p:nvSpPr>
        <p:spPr>
          <a:xfrm>
            <a:off x="13987553" y="5341673"/>
            <a:ext cx="26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정보와 비교</a:t>
            </a:r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로그인 정보 확인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B8A954-F342-A371-615C-6D13F22B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466" y="1075081"/>
            <a:ext cx="2761104" cy="1515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26A2FD-2ADF-A03F-F49B-DDC9B2290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69" y="6189027"/>
            <a:ext cx="49815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9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6" grpId="0" animBg="1"/>
      <p:bldP spid="7" grpId="0" animBg="1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5.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코드 리뷰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학생 클래스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(Student)=&gt;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학생용 수강 신청 메뉴</a:t>
            </a:r>
            <a:endParaRPr lang="en-US" altLang="ko-KR"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B493FA-30F2-7AC6-6E6C-9AB530F8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71700"/>
            <a:ext cx="7867650" cy="6705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90467E7-30AA-80A6-09FE-F0AD50AF5F7B}"/>
              </a:ext>
            </a:extLst>
          </p:cNvPr>
          <p:cNvSpPr/>
          <p:nvPr/>
        </p:nvSpPr>
        <p:spPr>
          <a:xfrm>
            <a:off x="5486400" y="4324733"/>
            <a:ext cx="6930886" cy="3505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CBD75-C745-F819-E4AE-0634C3A63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421" y="1067086"/>
            <a:ext cx="2438740" cy="301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0E3385-0CE0-ED8D-A77C-06FF1452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4625580"/>
            <a:ext cx="4667250" cy="26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7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5.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코드 리뷰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강의 클래스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(Lecture)=&gt;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 수강과목 리스트 보여주기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7EF2A-6B5D-CAB6-325E-BA6889AB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56" y="2034146"/>
            <a:ext cx="11287125" cy="64674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FBD71F-F970-B611-32ED-FD4D77798D53}"/>
              </a:ext>
            </a:extLst>
          </p:cNvPr>
          <p:cNvSpPr/>
          <p:nvPr/>
        </p:nvSpPr>
        <p:spPr>
          <a:xfrm>
            <a:off x="4419600" y="3924300"/>
            <a:ext cx="9677400" cy="243839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2B8DB4-C8CF-9419-9520-8C74DB9B7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334" y="4415978"/>
            <a:ext cx="5324456" cy="4553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5C6B06-A459-3994-5B04-B8E9D28ED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8155" y="870042"/>
            <a:ext cx="2400635" cy="29341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D400C-D92B-4C20-593B-54C6CAE7D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01" y="3646652"/>
            <a:ext cx="2331043" cy="19540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834D06-644F-CECC-B2B1-15300730EEB6}"/>
              </a:ext>
            </a:extLst>
          </p:cNvPr>
          <p:cNvSpPr/>
          <p:nvPr/>
        </p:nvSpPr>
        <p:spPr>
          <a:xfrm>
            <a:off x="1039210" y="5123332"/>
            <a:ext cx="1379660" cy="24876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8358365-5232-2EB6-2A61-54FD689D8678}"/>
              </a:ext>
            </a:extLst>
          </p:cNvPr>
          <p:cNvSpPr/>
          <p:nvPr/>
        </p:nvSpPr>
        <p:spPr>
          <a:xfrm>
            <a:off x="2731195" y="4415978"/>
            <a:ext cx="1379660" cy="1021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3167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5.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코드 리뷰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강의 클래스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(Lecture)=&gt;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 수강 신청하기 </a:t>
            </a:r>
            <a:endParaRPr lang="en-US" altLang="ko-KR"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DC6EC3-47E1-1189-DB12-41FC8F6F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171700"/>
            <a:ext cx="11801475" cy="6553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CB3C56-8888-87BD-1690-22320E63E6CF}"/>
              </a:ext>
            </a:extLst>
          </p:cNvPr>
          <p:cNvSpPr/>
          <p:nvPr/>
        </p:nvSpPr>
        <p:spPr>
          <a:xfrm>
            <a:off x="2819400" y="2705100"/>
            <a:ext cx="9677400" cy="2057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A3380B-EF16-B56A-F6BC-FFFC34722C33}"/>
              </a:ext>
            </a:extLst>
          </p:cNvPr>
          <p:cNvSpPr/>
          <p:nvPr/>
        </p:nvSpPr>
        <p:spPr>
          <a:xfrm>
            <a:off x="2819400" y="4838700"/>
            <a:ext cx="9982200" cy="18288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523D7A-C264-3DB4-0738-D4F9E648CA57}"/>
              </a:ext>
            </a:extLst>
          </p:cNvPr>
          <p:cNvSpPr/>
          <p:nvPr/>
        </p:nvSpPr>
        <p:spPr>
          <a:xfrm>
            <a:off x="3352800" y="7010400"/>
            <a:ext cx="10210800" cy="67211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D594B6-7160-9C56-2038-0A4EAA46B2AC}"/>
              </a:ext>
            </a:extLst>
          </p:cNvPr>
          <p:cNvSpPr/>
          <p:nvPr/>
        </p:nvSpPr>
        <p:spPr>
          <a:xfrm>
            <a:off x="11956983" y="3294244"/>
            <a:ext cx="1079634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DCF6A-5A1F-A6CD-25DA-91B74F0FACC7}"/>
              </a:ext>
            </a:extLst>
          </p:cNvPr>
          <p:cNvSpPr txBox="1"/>
          <p:nvPr/>
        </p:nvSpPr>
        <p:spPr>
          <a:xfrm>
            <a:off x="14035466" y="3171390"/>
            <a:ext cx="32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수강 과목 읽어오기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C7F06A8-3AE9-45C7-2CE4-9AAFCD23F37A}"/>
              </a:ext>
            </a:extLst>
          </p:cNvPr>
          <p:cNvSpPr/>
          <p:nvPr/>
        </p:nvSpPr>
        <p:spPr>
          <a:xfrm>
            <a:off x="11976860" y="5322378"/>
            <a:ext cx="1434339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A57C0-B166-4572-E6A4-957BECE5772A}"/>
              </a:ext>
            </a:extLst>
          </p:cNvPr>
          <p:cNvSpPr txBox="1"/>
          <p:nvPr/>
        </p:nvSpPr>
        <p:spPr>
          <a:xfrm>
            <a:off x="13867059" y="5568434"/>
            <a:ext cx="322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수강 과목에 인덱스 부여 및 저장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878E537-1C3C-AC4F-2D20-00BB02C035ED}"/>
              </a:ext>
            </a:extLst>
          </p:cNvPr>
          <p:cNvSpPr/>
          <p:nvPr/>
        </p:nvSpPr>
        <p:spPr>
          <a:xfrm>
            <a:off x="13136950" y="7143750"/>
            <a:ext cx="1079634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BE48E-633A-AE83-1B19-3A515B6E2FD7}"/>
              </a:ext>
            </a:extLst>
          </p:cNvPr>
          <p:cNvSpPr txBox="1"/>
          <p:nvPr/>
        </p:nvSpPr>
        <p:spPr>
          <a:xfrm>
            <a:off x="14473616" y="7161143"/>
            <a:ext cx="322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수강  신청 과목 추가 파일</a:t>
            </a:r>
            <a:endParaRPr lang="en-US" altLang="ko-KR" dirty="0"/>
          </a:p>
          <a:p>
            <a:r>
              <a:rPr lang="en-US" altLang="ko-KR" dirty="0"/>
              <a:t>Registration.txt</a:t>
            </a:r>
            <a:r>
              <a:rPr lang="ko-KR" altLang="en-US" dirty="0"/>
              <a:t>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E26E10-2C8D-DF12-F62A-C1232635A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029" y="2956222"/>
            <a:ext cx="4924425" cy="34220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6018F9-07D2-0FE2-43FF-875D4D18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6390" y="788596"/>
            <a:ext cx="1824079" cy="17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5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  <p:bldP spid="11" grpId="0" animBg="1"/>
      <p:bldP spid="12" grpId="0"/>
      <p:bldP spid="13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86" y="0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5.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코드 리뷰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강의 클래스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(Lecture)=&gt;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 수강 취소하기 </a:t>
            </a:r>
            <a:endParaRPr lang="en-US" altLang="ko-KR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B0C85A-7663-C1EA-CECB-642E63AEE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60" y="1743498"/>
            <a:ext cx="11174950" cy="75816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19BFE5-C9D2-C984-D55F-B5620A9A3477}"/>
              </a:ext>
            </a:extLst>
          </p:cNvPr>
          <p:cNvSpPr/>
          <p:nvPr/>
        </p:nvSpPr>
        <p:spPr>
          <a:xfrm>
            <a:off x="3657600" y="2705100"/>
            <a:ext cx="9879323" cy="1752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2A8E1E4-3787-C72F-F662-350F3588B002}"/>
              </a:ext>
            </a:extLst>
          </p:cNvPr>
          <p:cNvSpPr/>
          <p:nvPr/>
        </p:nvSpPr>
        <p:spPr>
          <a:xfrm>
            <a:off x="13745881" y="3409950"/>
            <a:ext cx="1079634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AAB01-7526-F3CA-A147-86E9FF33E82E}"/>
              </a:ext>
            </a:extLst>
          </p:cNvPr>
          <p:cNvSpPr txBox="1"/>
          <p:nvPr/>
        </p:nvSpPr>
        <p:spPr>
          <a:xfrm>
            <a:off x="14998030" y="3764518"/>
            <a:ext cx="22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수강 과목 읽어오기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0D4EF6-2AFF-C6AA-59DE-0CBCDEE44CC8}"/>
              </a:ext>
            </a:extLst>
          </p:cNvPr>
          <p:cNvSpPr/>
          <p:nvPr/>
        </p:nvSpPr>
        <p:spPr>
          <a:xfrm>
            <a:off x="3554723" y="4914900"/>
            <a:ext cx="9982200" cy="1600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F399838-58B0-81BB-9480-AE4FCAD9A798}"/>
              </a:ext>
            </a:extLst>
          </p:cNvPr>
          <p:cNvSpPr/>
          <p:nvPr/>
        </p:nvSpPr>
        <p:spPr>
          <a:xfrm>
            <a:off x="13215376" y="5330252"/>
            <a:ext cx="1079634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F1399-1891-0925-BF92-65233616176E}"/>
              </a:ext>
            </a:extLst>
          </p:cNvPr>
          <p:cNvSpPr txBox="1"/>
          <p:nvPr/>
        </p:nvSpPr>
        <p:spPr>
          <a:xfrm>
            <a:off x="14572676" y="5330252"/>
            <a:ext cx="322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수강 과목에 인덱스 부여 및 저장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8C678A-F6A9-D6D9-E93B-429E3EBED980}"/>
              </a:ext>
            </a:extLst>
          </p:cNvPr>
          <p:cNvSpPr/>
          <p:nvPr/>
        </p:nvSpPr>
        <p:spPr>
          <a:xfrm>
            <a:off x="3810000" y="6829562"/>
            <a:ext cx="10210800" cy="8819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80EBAC8-7477-8A7C-9362-1364743F4038}"/>
              </a:ext>
            </a:extLst>
          </p:cNvPr>
          <p:cNvSpPr/>
          <p:nvPr/>
        </p:nvSpPr>
        <p:spPr>
          <a:xfrm>
            <a:off x="13651841" y="6888604"/>
            <a:ext cx="1079634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F0AEB-603F-DA19-E306-CD70530FE1BC}"/>
              </a:ext>
            </a:extLst>
          </p:cNvPr>
          <p:cNvSpPr txBox="1"/>
          <p:nvPr/>
        </p:nvSpPr>
        <p:spPr>
          <a:xfrm>
            <a:off x="14825515" y="7065171"/>
            <a:ext cx="312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수강  취소 과목 </a:t>
            </a:r>
            <a:r>
              <a:rPr lang="en-US" altLang="ko-KR" dirty="0"/>
              <a:t>Registration.txt</a:t>
            </a:r>
            <a:r>
              <a:rPr lang="ko-KR" altLang="en-US" dirty="0"/>
              <a:t>에 저장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E50CDDE-7577-1630-6125-7325048C7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7804" y="953622"/>
            <a:ext cx="1856068" cy="20814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E05152-5ABA-0C67-75A0-89246EEFE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733211"/>
            <a:ext cx="44672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2" grpId="0" animBg="1"/>
      <p:bldP spid="13" grpId="0"/>
      <p:bldP spid="14" grpId="0" animBg="1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8600" y="1287622"/>
            <a:ext cx="7563572" cy="85259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3038095"/>
            <a:chOff x="-1272190" y="-1595736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72190" y="-1595736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8754" y="474012"/>
            <a:ext cx="2436965" cy="6299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880F163-75C2-78A2-30D8-6FF7B4B8B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627" y="1091897"/>
            <a:ext cx="1173373" cy="10946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BD758B-4D34-32A8-F1D2-4C251C2FB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5456" y="3061273"/>
            <a:ext cx="1495634" cy="12160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55D359-0FE8-A30B-ED9B-019F727CB9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8217" y="5073741"/>
            <a:ext cx="844465" cy="7033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928AF1-3990-1792-957E-62FA4AF518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4539" y="5869575"/>
            <a:ext cx="1295400" cy="8186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FA06C4-1960-8872-F0C8-04E430185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74956" y="6779978"/>
            <a:ext cx="838317" cy="914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34F46C-34E9-5247-4FFE-17AB1A1D88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02172" y="6779978"/>
            <a:ext cx="800212" cy="914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25D627-8929-169D-B949-26C6322B43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2949" y="8947484"/>
            <a:ext cx="1254874" cy="10618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5.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코드 리뷰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강의 클래스</a:t>
            </a:r>
            <a:r>
              <a:rPr lang="en-US" altLang="ko-KR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(Lecture)=&gt;</a:t>
            </a:r>
            <a:r>
              <a:rPr lang="ko-KR" alt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 수강 완료 과목 리스트 </a:t>
            </a:r>
            <a:endParaRPr lang="en-US" altLang="ko-KR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9B1A7E-4B55-81E5-B15D-C6A18ED8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37" y="2400300"/>
            <a:ext cx="11744325" cy="61817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194A17-9B42-4D4C-D326-6B38859BD8B8}"/>
              </a:ext>
            </a:extLst>
          </p:cNvPr>
          <p:cNvSpPr/>
          <p:nvPr/>
        </p:nvSpPr>
        <p:spPr>
          <a:xfrm>
            <a:off x="4876800" y="3417378"/>
            <a:ext cx="9879323" cy="294532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E9CBE14-997A-8865-7E06-7A3B6CCDB04D}"/>
              </a:ext>
            </a:extLst>
          </p:cNvPr>
          <p:cNvSpPr/>
          <p:nvPr/>
        </p:nvSpPr>
        <p:spPr>
          <a:xfrm>
            <a:off x="14216306" y="4732475"/>
            <a:ext cx="1079634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CEC26-FA7C-169B-CFA6-E157555E2D1C}"/>
              </a:ext>
            </a:extLst>
          </p:cNvPr>
          <p:cNvSpPr txBox="1"/>
          <p:nvPr/>
        </p:nvSpPr>
        <p:spPr>
          <a:xfrm>
            <a:off x="15404784" y="4890039"/>
            <a:ext cx="227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수강 완료 과목 읽어오기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8D59D4-A987-E06F-6082-10EA8079479C}"/>
              </a:ext>
            </a:extLst>
          </p:cNvPr>
          <p:cNvSpPr/>
          <p:nvPr/>
        </p:nvSpPr>
        <p:spPr>
          <a:xfrm>
            <a:off x="4853609" y="6624150"/>
            <a:ext cx="10005391" cy="8819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2880E7-E8EC-F8F8-E55C-706C9ED8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022" y="1116460"/>
            <a:ext cx="2184701" cy="22233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FE47F4-9CA0-4184-F39F-BF0C47819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5920792"/>
            <a:ext cx="8339138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6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6. </a:t>
            </a:r>
            <a:r>
              <a:rPr lang="en-US" altLang="ko-KR" sz="4000" kern="0" spc="100" dirty="0" err="1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프로그램</a:t>
            </a:r>
            <a:r>
              <a:rPr lang="en-US" altLang="ko-KR" sz="4000" kern="0" spc="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altLang="ko-KR" sz="4000" kern="0" spc="100" dirty="0" err="1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시연</a:t>
            </a:r>
            <a:endParaRPr lang="en-US" altLang="ko-KR" sz="4000" kern="0" spc="100" dirty="0">
              <a:solidFill>
                <a:srgbClr val="2D3C76"/>
              </a:solidFill>
              <a:latin typeface="Gmarket Sans Bold" pitchFamily="34" charset="0"/>
              <a:cs typeface="Gmarket Sans Bold" pitchFamily="34" charset="0"/>
            </a:endParaRPr>
          </a:p>
          <a:p>
            <a:endParaRPr lang="en-US" dirty="0"/>
          </a:p>
        </p:txBody>
      </p:sp>
      <p:pic>
        <p:nvPicPr>
          <p:cNvPr id="4" name="KakaoTalk_Recording_20230414_102013">
            <a:hlinkClick r:id="" action="ppaction://media"/>
            <a:extLst>
              <a:ext uri="{FF2B5EF4-FFF2-40B4-BE49-F238E27FC236}">
                <a16:creationId xmlns:a16="http://schemas.microsoft.com/office/drawing/2014/main" id="{53E304B4-2175-ED9F-D53E-9AAE44521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399" y="2114108"/>
            <a:ext cx="12058650" cy="693791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D9B395-E23A-ADC0-C1B7-6F68A74C49D0}"/>
              </a:ext>
            </a:extLst>
          </p:cNvPr>
          <p:cNvSpPr/>
          <p:nvPr/>
        </p:nvSpPr>
        <p:spPr>
          <a:xfrm>
            <a:off x="1875183" y="6286673"/>
            <a:ext cx="2438400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B1626-7B2A-C2EB-4EFA-6A8D45769472}"/>
              </a:ext>
            </a:extLst>
          </p:cNvPr>
          <p:cNvSpPr txBox="1"/>
          <p:nvPr/>
        </p:nvSpPr>
        <p:spPr>
          <a:xfrm>
            <a:off x="1308544" y="4588422"/>
            <a:ext cx="3034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kern="0" spc="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수강 신청</a:t>
            </a:r>
            <a:r>
              <a:rPr lang="en-US" altLang="ko-KR" sz="4000" kern="0" spc="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altLang="ko-KR" sz="4000" kern="0" spc="100" dirty="0" err="1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프로그램</a:t>
            </a:r>
            <a:endParaRPr lang="en-US" altLang="ko-KR" sz="4000" kern="0" spc="100" dirty="0">
              <a:solidFill>
                <a:srgbClr val="2D3C76"/>
              </a:solidFill>
              <a:latin typeface="Gmarket Sans Bold" pitchFamily="34" charset="0"/>
              <a:cs typeface="Gmarket Sans Bold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25D1F2-186D-69E0-0007-F59E3164B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1" y="1004949"/>
            <a:ext cx="1295400" cy="8186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BE62D6-DB34-6B27-CE6A-DA9A56D15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204" y="2037062"/>
            <a:ext cx="3371849" cy="25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0" y="4678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7. 문제점 및 해결 방안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056DC6-1AF8-7475-F565-6F3F41F6F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66" y="2210893"/>
            <a:ext cx="1600200" cy="17456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29C3FB-434E-EC1F-41BC-E0D66E30E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795319"/>
            <a:ext cx="16002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A478CD-7EF3-C858-A7F5-1A430DF59E37}"/>
              </a:ext>
            </a:extLst>
          </p:cNvPr>
          <p:cNvSpPr txBox="1"/>
          <p:nvPr/>
        </p:nvSpPr>
        <p:spPr>
          <a:xfrm>
            <a:off x="3558209" y="2108339"/>
            <a:ext cx="12213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문제점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1</a:t>
            </a:r>
          </a:p>
          <a:p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: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모든 사용자가 같은 수강 신청 리스트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.txt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파일을 읽어 개별 수강 신청 목록을 확인 할 수 없다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해결방안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애초에 학생에 따른 수강 신청 리스트를 읽어오는 구성이 아니기 때문에 이 같은 문제가 발생할 수 밖에 없다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문제점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2: 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관리자 권한이 없어 강의 추가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수정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삭제 등의 기능이 없다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문제점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3: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클래스 구성해결방안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568CA-CBB4-69AD-6F15-1975DEF66855}"/>
              </a:ext>
            </a:extLst>
          </p:cNvPr>
          <p:cNvSpPr txBox="1"/>
          <p:nvPr/>
        </p:nvSpPr>
        <p:spPr>
          <a:xfrm>
            <a:off x="3558209" y="4529057"/>
            <a:ext cx="122135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ighlight>
                  <a:srgbClr val="00FFFF"/>
                </a:highlight>
              </a:rPr>
              <a:t>문제점</a:t>
            </a:r>
            <a:r>
              <a:rPr lang="en-US" altLang="ko-KR" dirty="0">
                <a:highlight>
                  <a:srgbClr val="00FFFF"/>
                </a:highlight>
              </a:rPr>
              <a:t>1 </a:t>
            </a:r>
            <a:r>
              <a:rPr lang="ko-KR" altLang="en-US" dirty="0">
                <a:highlight>
                  <a:srgbClr val="00FFFF"/>
                </a:highlight>
              </a:rPr>
              <a:t>해결 방안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1.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각각의 학생 마다 형식에 맞는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.txt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파일을 생성해 필요시 학생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.txt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파일을 불러와 정보를 활용한다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br>
              <a:rPr lang="ko-KR" altLang="en-US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2.Student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클래스의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member field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에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List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타입의 수강 목록 객체를 생성해 정보를 활용한다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br>
              <a:rPr lang="ko-KR" altLang="en-US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3.HashMap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을 통한 객체 생성으로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학생별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데이터를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HashMap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객체에 생성하고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key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값으로 분류된 정보를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직렬화와 역직렬화를 통해 데이터 전송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저장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보안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병렬 처리 등의 이점을 살려 데이터를 저장하고 활용한다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endParaRPr lang="en-US" altLang="ko-KR" dirty="0">
              <a:solidFill>
                <a:srgbClr val="1D1C1D"/>
              </a:solidFill>
              <a:highlight>
                <a:srgbClr val="00FFFF"/>
              </a:highlight>
              <a:latin typeface="NotoSansKR"/>
            </a:endParaRPr>
          </a:p>
          <a:p>
            <a:r>
              <a:rPr lang="ko-KR" altLang="en-US" dirty="0">
                <a:solidFill>
                  <a:srgbClr val="1D1C1D"/>
                </a:solidFill>
                <a:highlight>
                  <a:srgbClr val="00FFFF"/>
                </a:highlight>
                <a:latin typeface="NotoSansKR"/>
              </a:rPr>
              <a:t>문제점 </a:t>
            </a:r>
            <a:r>
              <a:rPr lang="en-US" altLang="ko-KR" dirty="0">
                <a:solidFill>
                  <a:srgbClr val="1D1C1D"/>
                </a:solidFill>
                <a:highlight>
                  <a:srgbClr val="00FFFF"/>
                </a:highlight>
                <a:latin typeface="NotoSansKR"/>
              </a:rPr>
              <a:t>3 </a:t>
            </a:r>
            <a:r>
              <a:rPr lang="ko-KR" altLang="en-US" dirty="0">
                <a:solidFill>
                  <a:srgbClr val="1D1C1D"/>
                </a:solidFill>
                <a:highlight>
                  <a:srgbClr val="00FFFF"/>
                </a:highlight>
                <a:latin typeface="NotoSansKR"/>
              </a:rPr>
              <a:t>해결 방안</a:t>
            </a:r>
            <a:endParaRPr lang="en-US" altLang="ko-KR" dirty="0">
              <a:solidFill>
                <a:srgbClr val="1D1C1D"/>
              </a:solidFill>
              <a:highlight>
                <a:srgbClr val="00FFFF"/>
              </a:highlight>
              <a:latin typeface="NotoSansKR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현재 작성된 코드는 객체 생성 클래스의 책임 범위를 벗어나기 때문에 각 클래스는 하나의 책임만을 지도록 작성하는 것이 좋음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!</a:t>
            </a:r>
          </a:p>
          <a:p>
            <a:br>
              <a:rPr lang="ko-KR" altLang="en-US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Ex)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학생 클래스는 객체 생성만 담당하도록 하고 로그인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회원가입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학생용 메뉴 시작은 다른 클래스의 메서드로 분류하는 것이 일반적</a:t>
            </a:r>
            <a:r>
              <a:rPr lang="ko-KR" altLang="en-US" dirty="0">
                <a:solidFill>
                  <a:srgbClr val="1D1C1D"/>
                </a:solidFill>
                <a:latin typeface="NotoSansKR"/>
              </a:rPr>
              <a:t>임</a:t>
            </a:r>
            <a:endParaRPr lang="en-US" altLang="ko-KR" dirty="0">
              <a:solidFill>
                <a:srgbClr val="1D1C1D"/>
              </a:solidFill>
              <a:latin typeface="NotoSansKR"/>
            </a:endParaRPr>
          </a:p>
          <a:p>
            <a:r>
              <a:rPr lang="en-US" altLang="ko-KR" dirty="0">
                <a:solidFill>
                  <a:srgbClr val="1D1C1D"/>
                </a:solidFill>
                <a:latin typeface="NotoSansKR"/>
              </a:rPr>
              <a:t>=&gt;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학생 객체 생성 클래스는 학생 객체를 생성하는데 책임이 있으므로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학생 객체의 속성과 메서드를 정의하는 것이 적절</a:t>
            </a:r>
            <a:r>
              <a:rPr lang="ko-KR" altLang="en-US" dirty="0">
                <a:solidFill>
                  <a:srgbClr val="1D1C1D"/>
                </a:solidFill>
                <a:latin typeface="NotoSansKR"/>
              </a:rPr>
              <a:t>함</a:t>
            </a:r>
            <a:endParaRPr lang="en-US" altLang="ko-KR" dirty="0">
              <a:solidFill>
                <a:srgbClr val="1D1C1D"/>
              </a:solidFill>
              <a:latin typeface="NotoSansKR"/>
            </a:endParaRPr>
          </a:p>
          <a:p>
            <a:r>
              <a:rPr lang="en-US" altLang="ko-KR" dirty="0">
                <a:solidFill>
                  <a:srgbClr val="1D1C1D"/>
                </a:solidFill>
                <a:latin typeface="NotoSansKR"/>
              </a:rPr>
              <a:t>=&gt;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객체 생성 클래스에서 시스템 또는 사용자 인터페이스와 관련된 기능을 구현하는 것은 객체 지향 설계 원칙에 부합하지 않으며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추후 유지보수 및 확장성에 문제를 일으킬 수 있음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0C680-2663-27DA-0A5F-EBF856101D6D}"/>
              </a:ext>
            </a:extLst>
          </p:cNvPr>
          <p:cNvSpPr txBox="1"/>
          <p:nvPr/>
        </p:nvSpPr>
        <p:spPr>
          <a:xfrm>
            <a:off x="11658600" y="3414194"/>
            <a:ext cx="4280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00FFFF"/>
                </a:highlight>
                <a:latin typeface="NotoSansKR"/>
              </a:rPr>
              <a:t>기능 추가 예정입니다</a:t>
            </a:r>
            <a:r>
              <a:rPr lang="en-US" altLang="ko-KR" dirty="0">
                <a:solidFill>
                  <a:srgbClr val="1D1C1D"/>
                </a:solidFill>
                <a:highlight>
                  <a:srgbClr val="00FFFF"/>
                </a:highlight>
                <a:latin typeface="NotoSansKR"/>
              </a:rPr>
              <a:t>!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BBE6517-2D39-E977-9F43-53A1AFF1EC3F}"/>
              </a:ext>
            </a:extLst>
          </p:cNvPr>
          <p:cNvSpPr/>
          <p:nvPr/>
        </p:nvSpPr>
        <p:spPr>
          <a:xfrm>
            <a:off x="10836966" y="3313829"/>
            <a:ext cx="685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9E23B3-BB6C-2F5B-18EC-D748DFD2C44C}"/>
              </a:ext>
            </a:extLst>
          </p:cNvPr>
          <p:cNvSpPr/>
          <p:nvPr/>
        </p:nvSpPr>
        <p:spPr>
          <a:xfrm>
            <a:off x="3584604" y="2623267"/>
            <a:ext cx="10820400" cy="6042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F95462-C801-6BE8-11F4-58004CF35DE2}"/>
              </a:ext>
            </a:extLst>
          </p:cNvPr>
          <p:cNvSpPr/>
          <p:nvPr/>
        </p:nvSpPr>
        <p:spPr>
          <a:xfrm>
            <a:off x="3594543" y="4862424"/>
            <a:ext cx="10820400" cy="3637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05BDB8-CEA6-C395-BE3C-B418408353E0}"/>
              </a:ext>
            </a:extLst>
          </p:cNvPr>
          <p:cNvSpPr/>
          <p:nvPr/>
        </p:nvSpPr>
        <p:spPr>
          <a:xfrm>
            <a:off x="3564835" y="5357528"/>
            <a:ext cx="10820400" cy="3637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7F790-B405-2D4F-F72E-6D9BB4F7AB92}"/>
              </a:ext>
            </a:extLst>
          </p:cNvPr>
          <p:cNvSpPr/>
          <p:nvPr/>
        </p:nvSpPr>
        <p:spPr>
          <a:xfrm>
            <a:off x="3594542" y="5934862"/>
            <a:ext cx="10959657" cy="6265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009325-3CD0-C129-C7D6-945550356819}"/>
              </a:ext>
            </a:extLst>
          </p:cNvPr>
          <p:cNvSpPr/>
          <p:nvPr/>
        </p:nvSpPr>
        <p:spPr>
          <a:xfrm>
            <a:off x="3564835" y="3358953"/>
            <a:ext cx="10820400" cy="54354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B6CBA0-DACF-E93B-BF86-B77D8B4041BA}"/>
              </a:ext>
            </a:extLst>
          </p:cNvPr>
          <p:cNvCxnSpPr/>
          <p:nvPr/>
        </p:nvCxnSpPr>
        <p:spPr>
          <a:xfrm>
            <a:off x="457200" y="4397659"/>
            <a:ext cx="16992600" cy="451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0BE5E0-98EA-773F-48DF-92835DEB0602}"/>
              </a:ext>
            </a:extLst>
          </p:cNvPr>
          <p:cNvSpPr/>
          <p:nvPr/>
        </p:nvSpPr>
        <p:spPr>
          <a:xfrm>
            <a:off x="3558209" y="4016780"/>
            <a:ext cx="3339438" cy="359943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B59C26-DA27-0067-11D6-400B3867D68F}"/>
              </a:ext>
            </a:extLst>
          </p:cNvPr>
          <p:cNvSpPr/>
          <p:nvPr/>
        </p:nvSpPr>
        <p:spPr>
          <a:xfrm>
            <a:off x="3629994" y="7033092"/>
            <a:ext cx="11537946" cy="65081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9429" y="1067086"/>
            <a:ext cx="13938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+ 협업 툴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008431" y="2510148"/>
            <a:ext cx="6171429" cy="2016590"/>
            <a:chOff x="2008431" y="2510148"/>
            <a:chExt cx="6171429" cy="20165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8431" y="2510148"/>
              <a:ext cx="6171429" cy="2016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7757" y="2510148"/>
            <a:ext cx="6171429" cy="2016590"/>
            <a:chOff x="10057757" y="2510148"/>
            <a:chExt cx="6171429" cy="20165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7757" y="2510148"/>
              <a:ext cx="6171429" cy="2016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08431" y="6298283"/>
            <a:ext cx="6171429" cy="1560115"/>
            <a:chOff x="2008431" y="6298283"/>
            <a:chExt cx="6171429" cy="15601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8431" y="6298283"/>
              <a:ext cx="6171429" cy="15601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57757" y="5978864"/>
            <a:ext cx="6171429" cy="2198955"/>
            <a:chOff x="10057757" y="5978864"/>
            <a:chExt cx="6171429" cy="21989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7757" y="5978864"/>
              <a:ext cx="6171429" cy="2198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12309" y="3280995"/>
            <a:ext cx="9991643" cy="55855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700" kern="0" spc="-3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QnA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6AA907-FC47-F913-C24E-1E19385B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64" y="876300"/>
            <a:ext cx="3096057" cy="261974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3562" y="7542857"/>
            <a:ext cx="19564038" cy="3428571"/>
            <a:chOff x="-573562" y="7542857"/>
            <a:chExt cx="19564038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3562" y="7542857"/>
              <a:ext cx="19564038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8229" y="3451309"/>
            <a:ext cx="7995374" cy="2091549"/>
            <a:chOff x="5028229" y="3451309"/>
            <a:chExt cx="7995374" cy="20915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8229" y="3451309"/>
              <a:ext cx="7995374" cy="20915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72420" y="3780190"/>
            <a:ext cx="10352682" cy="1733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kern="0" spc="-100" dirty="0">
                <a:solidFill>
                  <a:srgbClr val="2D3C76"/>
                </a:solidFill>
                <a:latin typeface="Gmarket Sans Bold" pitchFamily="34" charset="0"/>
                <a:cs typeface="Gmarket Sans Bold" pitchFamily="34" charset="0"/>
              </a:rPr>
              <a:t>THANK YOU.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3240" y="990897"/>
            <a:ext cx="2786317" cy="814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1058" y="1145306"/>
            <a:ext cx="9790844" cy="87055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46744E-8360-CF45-3125-F90AB39B5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27" y="1866900"/>
            <a:ext cx="2994973" cy="3048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9192" y="1197812"/>
            <a:ext cx="15205507" cy="7922860"/>
            <a:chOff x="1469192" y="1197812"/>
            <a:chExt cx="15205507" cy="7922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92" y="1197812"/>
              <a:ext cx="15205507" cy="79228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6249" y="1653097"/>
            <a:ext cx="6110050" cy="10240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60678" y="7235502"/>
            <a:ext cx="3577203" cy="2476531"/>
            <a:chOff x="13360678" y="7235502"/>
            <a:chExt cx="3577203" cy="247653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360678" y="7235502"/>
              <a:ext cx="2863856" cy="2476531"/>
              <a:chOff x="13360678" y="7235502"/>
              <a:chExt cx="2863856" cy="247653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360678" y="7235502"/>
                <a:ext cx="2863856" cy="247653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53370" y="8314744"/>
              <a:ext cx="1584511" cy="1361505"/>
              <a:chOff x="15353370" y="8314744"/>
              <a:chExt cx="1584511" cy="136150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53370" y="8314744"/>
                <a:ext cx="1584511" cy="136150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551299" y="8292560"/>
            <a:ext cx="1400000" cy="1304762"/>
            <a:chOff x="11551299" y="8292560"/>
            <a:chExt cx="1400000" cy="13047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1299" y="8292560"/>
              <a:ext cx="1400000" cy="130476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3CF1D54-69A0-866D-F2C4-EE30009D3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364" y="1660729"/>
            <a:ext cx="1295400" cy="12160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600A27-8DA9-824A-4E51-B36E74289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2435" y="2936772"/>
            <a:ext cx="8747239" cy="48791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37327" y="-1656651"/>
            <a:ext cx="27760369" cy="142466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40" y="990893"/>
            <a:ext cx="5099974" cy="1024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5EA6D4-1173-7B89-A063-DF6AB008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78" y="935995"/>
            <a:ext cx="1143000" cy="7785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37327" y="-1773473"/>
            <a:ext cx="27760369" cy="147139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40" y="990893"/>
            <a:ext cx="5099974" cy="1024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68536E5-E720-EF11-17B2-6E9C3CCA6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78" y="935995"/>
            <a:ext cx="1143000" cy="7785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37327" y="-1656651"/>
            <a:ext cx="27760369" cy="142466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40" y="990893"/>
            <a:ext cx="5099974" cy="1024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D82791B-AA97-D9B9-5793-CC7EDBA59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78" y="935995"/>
            <a:ext cx="1143000" cy="854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37327" y="-1773473"/>
            <a:ext cx="27760369" cy="147139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40" y="990893"/>
            <a:ext cx="5099974" cy="1024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76DA60-F9B2-E636-4542-F3F8B8724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78" y="935995"/>
            <a:ext cx="1143000" cy="854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37327" y="-1773473"/>
            <a:ext cx="27760369" cy="147139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40" y="990893"/>
            <a:ext cx="5099974" cy="1024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21EF434-1C3A-DB74-5643-650C21306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78" y="935995"/>
            <a:ext cx="1143000" cy="854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438</Words>
  <Application>Microsoft Office PowerPoint</Application>
  <PresentationFormat>사용자 지정</PresentationFormat>
  <Paragraphs>50</Paragraphs>
  <Slides>25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Gmarket Sans Bold</vt:lpstr>
      <vt:lpstr>KoPubWorldDotum_Pro Medium</vt:lpstr>
      <vt:lpstr>Noto Sans CJK KR DemiLight</vt:lpstr>
      <vt:lpstr>NotoSansKR</vt:lpstr>
      <vt:lpstr>Pretendard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KOSA</cp:lastModifiedBy>
  <cp:revision>11</cp:revision>
  <dcterms:created xsi:type="dcterms:W3CDTF">2023-04-14T09:04:28Z</dcterms:created>
  <dcterms:modified xsi:type="dcterms:W3CDTF">2023-04-14T06:12:26Z</dcterms:modified>
</cp:coreProperties>
</file>